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79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4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15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8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0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6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4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92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34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82692-4B30-4721-A76B-92BC0332C596}" type="datetimeFigureOut">
              <a:rPr lang="en-US" smtClean="0"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AAC82-E202-4823-B784-1E41710D1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764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1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6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25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7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2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2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86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6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2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4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77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9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7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9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9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1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9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k-o36</dc:creator>
  <cp:lastModifiedBy>k-o36</cp:lastModifiedBy>
  <cp:revision>2</cp:revision>
  <dcterms:created xsi:type="dcterms:W3CDTF">2017-03-21T12:27:38Z</dcterms:created>
  <dcterms:modified xsi:type="dcterms:W3CDTF">2017-03-21T12:48:25Z</dcterms:modified>
</cp:coreProperties>
</file>